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51"/>
  </p:normalViewPr>
  <p:slideViewPr>
    <p:cSldViewPr snapToGrid="0" snapToObjects="1">
      <p:cViewPr>
        <p:scale>
          <a:sx n="88" d="100"/>
          <a:sy n="88" d="100"/>
        </p:scale>
        <p:origin x="113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450E8-1DA5-DA42-81B9-68446C8C1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42F4AA-9C81-CB46-B761-1BE266F3A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12EAC-7C51-1A45-B1FD-94F7FE9B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F355-46E4-414B-AF4B-7BAEF4C7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A6296-24D5-3742-9AC1-5C2D1FFD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987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5D4C-9BB8-FB47-90CD-F8CFC8A1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D6FFF-95CA-0740-8DE8-2561A2D3E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3BA9E-0C06-BB41-9694-1C83F675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F4CFC7-3D49-3A4B-B391-7CD511E0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FD697-F5DA-934A-8C7B-4DC5560E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45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4E3FB6-6048-E344-9E70-62EEF0A2D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9CD3D4-4285-F24F-8681-EE50D212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0FCD9-21E0-DB49-87F1-3C9A7A9E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F3F8F-DF0D-9E42-95C8-82E65DBF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FAADA-AEA1-F040-9026-404210DE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865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D1E83-7A67-3D4F-A7FD-6E8B9D42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CE2AF-4C15-0F43-9133-A7D5EAB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87EEF-6CF4-9F4A-AAF8-11AAE356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AC576-4D22-F847-A0C1-67205B0F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0D7C9-49F7-B240-986A-0D07C939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96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32BF1-A764-4246-8382-B97C09E9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8F843-ECF8-C049-8E14-422935E3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BF899-4C96-F44E-9465-98CCA88F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759ED-1932-6C44-9504-B7C0C43E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D74F-92F1-C646-A32A-33C48364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06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DF6D-CF5E-9C42-BD35-119433A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E1A36-E31B-3447-8BCC-0A5A78EDC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EA31E-3C16-3147-81B4-123C3E071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BFF7B7-0E49-9140-901D-5163A2E9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9DAD97-E25A-8E43-8C13-61B478DF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B938A-9DA2-2244-8713-03442626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70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12FB4-BE1C-DA4E-8F33-60DA6789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AF15B9-6D72-1948-BACD-81D6B733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4DD30-9EBB-6B4F-9956-97C8CC874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DCFA40-71EB-3443-9307-69382A3C2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23339-02C8-5145-A6F7-F71A5ADE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76261-24C8-2146-93CB-23209C60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B37023-E3A6-7A4D-B880-EDA469B4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00DDF5-B850-7848-A98B-6AEDF80E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09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83DE0-74FD-AA45-B7AB-AD52A356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DDD92A-9CB0-5E44-87BF-4C0CC691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C11BD5-F415-464B-90DA-0AC9274B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90141-4CCE-9045-B0A7-85FC1A0D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4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DDF4ED-10B7-F542-A7C8-5E24D31C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C0895-1089-5C4A-BE28-95FB7175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12761-1697-B248-A8EC-80A0EF35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55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1D39D-C437-F745-88A5-7A64BED5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3E68F-4D66-0844-A511-4E5AE1AB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79AF23-D14C-064A-9E15-8AEA73A9B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FEF01-71C9-924F-BEFA-399BD559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E5D190-ACC5-6B43-BD20-DE271872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EDDB5-70C6-604E-8B14-2C853272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219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FD168-8E9D-1D49-997E-20481CCA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3ED29-A95F-954F-818F-FB7439BC2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6B582-E5A1-B548-BACA-0B7912D64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EFB95-E092-8945-A162-24773E77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6AABF-9035-B647-AF6B-0137BB73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90B96-392E-3543-A217-747245DB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8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87DF11-9AC0-CD49-833A-DD81D22A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96C07-BEFD-3041-97AB-844A1E55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AD167-45CD-F445-92B5-AC53DCC1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CE3F4-13B2-0341-9B37-678B039CB0F9}" type="datetimeFigureOut">
              <a:rPr kumimoji="1" lang="ko-KR" altLang="en-US" smtClean="0"/>
              <a:t>2019. 12. 17.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6761D-E896-3D4D-A168-7C56827F4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2215F-3E80-6045-A3AD-E4924F71C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512F3-8699-F54C-B01C-E1B4660892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5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855EE8-4E5F-074A-9CBD-B062B08A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28" y="2059214"/>
            <a:ext cx="215900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A522C-6C7C-164E-B716-65EF25E5DD6C}"/>
              </a:ext>
            </a:extLst>
          </p:cNvPr>
          <p:cNvSpPr txBox="1"/>
          <p:nvPr/>
        </p:nvSpPr>
        <p:spPr>
          <a:xfrm>
            <a:off x="304799" y="4218214"/>
            <a:ext cx="272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메세지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제작자가 찍어낸 시간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이벤트 시간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(Event</a:t>
            </a:r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Time)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80A41B-B558-3E4A-A886-A562E6447863}"/>
              </a:ext>
            </a:extLst>
          </p:cNvPr>
          <p:cNvGrpSpPr/>
          <p:nvPr/>
        </p:nvGrpSpPr>
        <p:grpSpPr>
          <a:xfrm>
            <a:off x="3084285" y="1230086"/>
            <a:ext cx="914400" cy="1686356"/>
            <a:chOff x="3084285" y="1230086"/>
            <a:chExt cx="914400" cy="1686356"/>
          </a:xfrm>
        </p:grpSpPr>
        <p:pic>
          <p:nvPicPr>
            <p:cNvPr id="19" name="그래픽 18" descr="시계 방향으로 굽은 줄 화살표">
              <a:extLst>
                <a:ext uri="{FF2B5EF4-FFF2-40B4-BE49-F238E27FC236}">
                  <a16:creationId xmlns:a16="http://schemas.microsoft.com/office/drawing/2014/main" id="{9C3C907C-B607-3C40-A189-F9C210EF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592976">
              <a:off x="3084285" y="2002042"/>
              <a:ext cx="914400" cy="914400"/>
            </a:xfrm>
            <a:prstGeom prst="rect">
              <a:avLst/>
            </a:prstGeom>
          </p:spPr>
        </p:pic>
        <p:pic>
          <p:nvPicPr>
            <p:cNvPr id="21" name="그래픽 20" descr="문서">
              <a:extLst>
                <a:ext uri="{FF2B5EF4-FFF2-40B4-BE49-F238E27FC236}">
                  <a16:creationId xmlns:a16="http://schemas.microsoft.com/office/drawing/2014/main" id="{1F1F2B4D-32CC-074A-9271-FB9F4442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910249">
              <a:off x="3084285" y="1230086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6F2805D-CB43-E849-9496-6B0D69ABC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750" y="2584451"/>
            <a:ext cx="1968500" cy="1028700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AD073D8-90BC-3143-B8D4-141926925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13438"/>
              </p:ext>
            </p:extLst>
          </p:nvPr>
        </p:nvGraphicFramePr>
        <p:xfrm>
          <a:off x="4651827" y="3613152"/>
          <a:ext cx="28883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669">
                  <a:extLst>
                    <a:ext uri="{9D8B030D-6E8A-4147-A177-3AD203B41FA5}">
                      <a16:colId xmlns:a16="http://schemas.microsoft.com/office/drawing/2014/main" val="1401266006"/>
                    </a:ext>
                  </a:extLst>
                </a:gridCol>
                <a:gridCol w="577669">
                  <a:extLst>
                    <a:ext uri="{9D8B030D-6E8A-4147-A177-3AD203B41FA5}">
                      <a16:colId xmlns:a16="http://schemas.microsoft.com/office/drawing/2014/main" val="54722209"/>
                    </a:ext>
                  </a:extLst>
                </a:gridCol>
                <a:gridCol w="577669">
                  <a:extLst>
                    <a:ext uri="{9D8B030D-6E8A-4147-A177-3AD203B41FA5}">
                      <a16:colId xmlns:a16="http://schemas.microsoft.com/office/drawing/2014/main" val="20694668"/>
                    </a:ext>
                  </a:extLst>
                </a:gridCol>
                <a:gridCol w="577669">
                  <a:extLst>
                    <a:ext uri="{9D8B030D-6E8A-4147-A177-3AD203B41FA5}">
                      <a16:colId xmlns:a16="http://schemas.microsoft.com/office/drawing/2014/main" val="182271630"/>
                    </a:ext>
                  </a:extLst>
                </a:gridCol>
                <a:gridCol w="577669">
                  <a:extLst>
                    <a:ext uri="{9D8B030D-6E8A-4147-A177-3AD203B41FA5}">
                      <a16:colId xmlns:a16="http://schemas.microsoft.com/office/drawing/2014/main" val="4080828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···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···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2685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2F65121-C6AE-9B4B-8CC6-E0854586464C}"/>
              </a:ext>
            </a:extLst>
          </p:cNvPr>
          <p:cNvSpPr txBox="1"/>
          <p:nvPr/>
        </p:nvSpPr>
        <p:spPr>
          <a:xfrm>
            <a:off x="4394198" y="4218214"/>
            <a:ext cx="340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메세지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보유자가 기록하는 시간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로그 추가 시간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(Log Append Time)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05F209-EC04-C84A-91C2-BF25AD261BED}"/>
              </a:ext>
            </a:extLst>
          </p:cNvPr>
          <p:cNvGrpSpPr/>
          <p:nvPr/>
        </p:nvGrpSpPr>
        <p:grpSpPr>
          <a:xfrm>
            <a:off x="8010956" y="1216036"/>
            <a:ext cx="914400" cy="1686356"/>
            <a:chOff x="3084285" y="1230086"/>
            <a:chExt cx="914400" cy="1686356"/>
          </a:xfrm>
        </p:grpSpPr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B7CC213B-095D-3945-8B2B-93D6791E6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592976">
              <a:off x="3084285" y="2002042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문서">
              <a:extLst>
                <a:ext uri="{FF2B5EF4-FFF2-40B4-BE49-F238E27FC236}">
                  <a16:creationId xmlns:a16="http://schemas.microsoft.com/office/drawing/2014/main" id="{702DB0D4-5710-274B-818B-FF400D033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910249">
              <a:off x="3084285" y="1230086"/>
              <a:ext cx="914400" cy="914400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673758C-22DA-9E45-9A66-1A7C5A4A7E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323" r="71058" b="4854"/>
          <a:stretch/>
        </p:blipFill>
        <p:spPr>
          <a:xfrm>
            <a:off x="8863648" y="2459242"/>
            <a:ext cx="1984827" cy="16337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2881998-03BA-E142-BBB5-C4B9A0DF9FE5}"/>
              </a:ext>
            </a:extLst>
          </p:cNvPr>
          <p:cNvSpPr txBox="1"/>
          <p:nvPr/>
        </p:nvSpPr>
        <p:spPr>
          <a:xfrm>
            <a:off x="8154260" y="4143346"/>
            <a:ext cx="340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메세지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소비자가 처리를 끝낸 시간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처리 시간</a:t>
            </a:r>
            <a:r>
              <a:rPr kumimoji="1" lang="en-US" altLang="ko-KR" dirty="0">
                <a:solidFill>
                  <a:schemeClr val="accent1">
                    <a:lumMod val="75000"/>
                  </a:schemeClr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(Processing Time)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4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35</Words>
  <Application>Microsoft Macintosh PowerPoint</Application>
  <PresentationFormat>와이드스크린</PresentationFormat>
  <Paragraphs>11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Kakao OTF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3</cp:revision>
  <dcterms:created xsi:type="dcterms:W3CDTF">2019-12-17T05:55:16Z</dcterms:created>
  <dcterms:modified xsi:type="dcterms:W3CDTF">2019-12-17T08:47:34Z</dcterms:modified>
</cp:coreProperties>
</file>